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35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108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39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49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13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40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99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25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70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31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83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F95A-81A1-411B-9CBD-A6B66EAD21BB}" type="datetimeFigureOut">
              <a:rPr lang="pt-BR" smtClean="0"/>
              <a:t>12/05/2023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061F7-644A-4AA7-ACD6-88B379AC67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909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62A643-6D9B-44CC-8F25-A9D62153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30" y="0"/>
            <a:ext cx="7884583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749A34-A528-4697-A81B-9B015152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79" y="738727"/>
            <a:ext cx="704850" cy="7048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C53C9F-5801-48A9-BC6E-213110A4C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827" y="1710765"/>
            <a:ext cx="714375" cy="838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89C7E72-86FD-4AA6-B448-5909ED2FD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827" y="2693709"/>
            <a:ext cx="752475" cy="10001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905A27-5DDD-411D-BEB0-2883F3A1D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345" y="3693834"/>
            <a:ext cx="1146147" cy="11400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B4427E-DAE3-4CFF-A5DA-55041CB88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564" y="509165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405218-DD1F-4C18-AC5A-399B0094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7DDE113-564D-40C7-8CAE-84306C2B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1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BB11532-D3D8-4D1E-A9C4-A4E94000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0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C3BFA39-1B8C-4EC0-A39B-D06EBBEF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4116E7-1C88-4449-88EF-9C28D606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08" y="0"/>
            <a:ext cx="788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8D637E-4705-4295-833C-1475352B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47750"/>
            <a:ext cx="2838450" cy="4762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A1C13D-39AD-4585-B7F7-DD3ACC66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047750"/>
            <a:ext cx="2857500" cy="47625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3791D28-1A73-44C2-850F-068AD54AB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1047750"/>
            <a:ext cx="28765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5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99AF25-D3D4-4E81-96D1-A299F95A6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92" y="1048305"/>
            <a:ext cx="2877561" cy="47613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0077C0-7389-45D0-A569-3E4992E2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048305"/>
            <a:ext cx="2857500" cy="4762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CF29187-13A3-4247-9DD1-D677DF57B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247" y="1048305"/>
            <a:ext cx="2840982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89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HENRIQUE VIDAL ARAUJO</dc:creator>
  <cp:lastModifiedBy>LUIZ HENRIQUE VIDAL ARAUJO</cp:lastModifiedBy>
  <cp:revision>5</cp:revision>
  <dcterms:created xsi:type="dcterms:W3CDTF">2023-05-12T17:10:38Z</dcterms:created>
  <dcterms:modified xsi:type="dcterms:W3CDTF">2023-05-12T18:18:56Z</dcterms:modified>
</cp:coreProperties>
</file>